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70" d="100"/>
          <a:sy n="70" d="100"/>
        </p:scale>
        <p:origin x="7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3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6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3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9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0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0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9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0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6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73D9-BA00-4183-B05D-DC740C461D11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92278-E545-4CDB-AC32-3617CB893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3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H</a:t>
            </a:r>
            <a:r>
              <a:rPr lang="en-US" sz="9600" dirty="0" smtClean="0"/>
              <a:t>omicide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Four categories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09357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Two major Divisions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Murder	</a:t>
            </a:r>
            <a:endParaRPr lang="en-US" sz="9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7888" y="1960562"/>
            <a:ext cx="7104112" cy="435133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Manslaughter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03543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Murder: </a:t>
            </a:r>
            <a:r>
              <a:rPr lang="en-US" dirty="0" smtClean="0"/>
              <a:t>the unlawful, unjustified and unexcused intentional killing of one human being by another human being with malice aforethought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636911"/>
            <a:ext cx="6019800" cy="4221089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rgbClr val="C00000"/>
                </a:solidFill>
              </a:rPr>
              <a:t>First degree murder </a:t>
            </a:r>
            <a:r>
              <a:rPr lang="en-US" sz="3200" dirty="0" smtClean="0"/>
              <a:t>- the unlawful, unjustified and unexcused willful, deliberate, and </a:t>
            </a:r>
            <a:r>
              <a:rPr lang="en-US" sz="3200" u="sng" dirty="0" smtClean="0"/>
              <a:t>premeditated </a:t>
            </a:r>
            <a:r>
              <a:rPr lang="en-US" sz="3200" dirty="0" smtClean="0"/>
              <a:t>and intentional killing of one human being by another human being with malice aforethought.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636912"/>
            <a:ext cx="5181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Second degree murder </a:t>
            </a:r>
            <a:r>
              <a:rPr lang="en-US" dirty="0" smtClean="0"/>
              <a:t>- all killings with malice aforethought but without premeditation. [Some states use different terminology for murder to differentiate the degrees. Ohio calls first degree murder, Aggravated Murder, and refers to second degree murder as Murder]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705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Voluntary Manslaughter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unlawful, unjustified and unexcused killing of one human being by another human being, </a:t>
            </a:r>
            <a:r>
              <a:rPr lang="en-US" u="sng" dirty="0" smtClean="0"/>
              <a:t>without malice aforethought.</a:t>
            </a:r>
          </a:p>
          <a:p>
            <a:r>
              <a:rPr lang="en-US" u="sng" dirty="0" smtClean="0"/>
              <a:t>Requires adequate provocation; defendant must have been enraged or extremely angry.</a:t>
            </a:r>
          </a:p>
          <a:p>
            <a:r>
              <a:rPr lang="en-US" u="sng" dirty="0" smtClean="0"/>
              <a:t>Must kill before cooling down or before calm returns to defendant.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Must be provocation that would have enraged average person.</a:t>
            </a:r>
          </a:p>
          <a:p>
            <a:r>
              <a:rPr lang="en-US" dirty="0" smtClean="0"/>
              <a:t>Intent to kill is present, but </a:t>
            </a:r>
            <a:r>
              <a:rPr lang="en-US" b="1" dirty="0" smtClean="0">
                <a:solidFill>
                  <a:srgbClr val="0070C0"/>
                </a:solidFill>
              </a:rPr>
              <a:t>not called malice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because the rage or emotion “clouds” or obscures the human brain from reason or rationality.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9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Involuntary manslaughter- </a:t>
            </a:r>
            <a:r>
              <a:rPr lang="en-US" sz="3600" b="1" dirty="0" smtClean="0"/>
              <a:t>is </a:t>
            </a:r>
            <a:r>
              <a:rPr lang="en-US" sz="3600" dirty="0" smtClean="0"/>
              <a:t>an unintentional killing done without excuse or justification and without malice aforethought.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Includes</a:t>
            </a:r>
            <a:r>
              <a:rPr lang="en-US" dirty="0" smtClean="0"/>
              <a:t> intentional acts resulting in an unintentional death during the commission of an unlawful act which is inherently dangerous to humans.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Includes</a:t>
            </a:r>
            <a:r>
              <a:rPr lang="en-US" dirty="0" smtClean="0"/>
              <a:t> unintentional death as the result of </a:t>
            </a:r>
            <a:r>
              <a:rPr lang="en-US" b="1" dirty="0" smtClean="0">
                <a:solidFill>
                  <a:srgbClr val="C00000"/>
                </a:solidFill>
              </a:rPr>
              <a:t>criminal negligence </a:t>
            </a:r>
            <a:r>
              <a:rPr lang="en-US" dirty="0" smtClean="0"/>
              <a:t>while doing a lawful act in an extremely careless or outrageously negligent manner where the danger to human life should be apparent to the defendant.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Criminal negligence is more than [</a:t>
            </a:r>
            <a:r>
              <a:rPr lang="en-US" smtClean="0">
                <a:solidFill>
                  <a:srgbClr val="C00000"/>
                </a:solidFill>
              </a:rPr>
              <a:t>greater than] ordinary </a:t>
            </a:r>
            <a:r>
              <a:rPr lang="en-US" dirty="0" smtClean="0">
                <a:solidFill>
                  <a:srgbClr val="C00000"/>
                </a:solidFill>
              </a:rPr>
              <a:t>negligence</a:t>
            </a:r>
            <a:r>
              <a:rPr lang="en-US" dirty="0" smtClean="0"/>
              <a:t>. On manner to determine whether an act or omission is criminally negligent is to weigh the social utility of the act against the risk of harm if it occurs.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7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304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Homicide</vt:lpstr>
      <vt:lpstr>Two major Divisions</vt:lpstr>
      <vt:lpstr>Murder: the unlawful, unjustified and unexcused intentional killing of one human being by another human being with malice aforethought</vt:lpstr>
      <vt:lpstr>Voluntary Manslaughter</vt:lpstr>
      <vt:lpstr>Involuntary manslaughter- is an unintentional killing done without excuse or justification and without malice aforethought.</vt:lpstr>
    </vt:vector>
  </TitlesOfParts>
  <Company>University of Dayton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Homicide</dc:title>
  <dc:creator>Jefferson L Ingram</dc:creator>
  <cp:lastModifiedBy>Jefferson L Ingram</cp:lastModifiedBy>
  <cp:revision>2</cp:revision>
  <dcterms:created xsi:type="dcterms:W3CDTF">2017-02-08T13:32:22Z</dcterms:created>
  <dcterms:modified xsi:type="dcterms:W3CDTF">2017-02-08T13:39:29Z</dcterms:modified>
</cp:coreProperties>
</file>